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6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65841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Тема: </a:t>
            </a:r>
            <a:br>
              <a:rPr lang="ru-RU" b="1" dirty="0" smtClean="0"/>
            </a:br>
            <a:r>
              <a:rPr lang="ru-RU" b="1" dirty="0" smtClean="0"/>
              <a:t>«Вредные привычки и их влияние на здоровье человека»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4077072"/>
            <a:ext cx="4289680" cy="2171328"/>
          </a:xfrm>
        </p:spPr>
        <p:txBody>
          <a:bodyPr>
            <a:normAutofit/>
          </a:bodyPr>
          <a:lstStyle/>
          <a:p>
            <a:pPr marL="0" indent="0" algn="r">
              <a:spcBef>
                <a:spcPts val="0"/>
              </a:spcBef>
              <a:buNone/>
            </a:pPr>
            <a:r>
              <a:rPr lang="ru-RU" sz="1800" dirty="0" smtClean="0"/>
              <a:t>Подготовила                                                                                                    </a:t>
            </a:r>
            <a:r>
              <a:rPr lang="ru-RU" sz="1800" dirty="0" err="1" smtClean="0"/>
              <a:t>Камшилова</a:t>
            </a:r>
            <a:r>
              <a:rPr lang="ru-RU" sz="1800" dirty="0" smtClean="0"/>
              <a:t> </a:t>
            </a:r>
            <a:r>
              <a:rPr lang="ru-RU" sz="1800" dirty="0" err="1" smtClean="0"/>
              <a:t>Крестина</a:t>
            </a:r>
            <a:r>
              <a:rPr lang="ru-RU" sz="1800" dirty="0" smtClean="0"/>
              <a:t> Игоревна                                                                                                    учитель химии и ОБЖ                                                                                                    </a:t>
            </a:r>
            <a:endParaRPr lang="ru-RU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Благодарю за внимание</a:t>
            </a:r>
            <a:endParaRPr lang="ru-RU" dirty="0"/>
          </a:p>
        </p:txBody>
      </p:sp>
      <p:pic>
        <p:nvPicPr>
          <p:cNvPr id="4" name="Содержимое 3" descr="https://im3-tub-ru.yandex.net/i?id=0a70a78a473e5c1fa12a9ea577da4a9d&amp;n=33&amp;h=215&amp;w=318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556792"/>
            <a:ext cx="640871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Какого человека мы называем здоровым?</a:t>
            </a:r>
          </a:p>
          <a:p>
            <a:r>
              <a:rPr lang="ru-RU" dirty="0" smtClean="0"/>
              <a:t>Назовите полезные привычки.</a:t>
            </a:r>
          </a:p>
          <a:p>
            <a:r>
              <a:rPr lang="ru-RU" dirty="0" smtClean="0"/>
              <a:t>Какие вредные привычки вы знаете?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hnu.docdat.com/pars_docs/refs/181/180852/img12.jpg"/>
          <p:cNvPicPr>
            <a:picLocks noGrp="1"/>
          </p:cNvPicPr>
          <p:nvPr>
            <p:ph idx="1"/>
          </p:nvPr>
        </p:nvPicPr>
        <p:blipFill>
          <a:blip r:embed="rId2" cstate="print"/>
          <a:srcRect l="8343" t="38653" r="11919" b="12126"/>
          <a:stretch>
            <a:fillRect/>
          </a:stretch>
        </p:blipFill>
        <p:spPr bwMode="auto">
          <a:xfrm>
            <a:off x="1979712" y="3284984"/>
            <a:ext cx="6076036" cy="281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403648" y="1958788"/>
            <a:ext cx="727280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101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Под воздействием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табакокурения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поражаются внутренние органы (сердце, легкие , желудок), сосуды, головной мозг.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v.900igr.net:10/datai/fizkultura/Obraz-zhizni/0021-016-Otkazhites-ot-vrednykh-privychek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692696"/>
            <a:ext cx="6768752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klio.ucoz.org/_ph/11/55830593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20688"/>
            <a:ext cx="8100392" cy="5579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cs416818.vk.me/v416818927/a1f3/hd_5MTUI1-Y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04664"/>
            <a:ext cx="7704856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cigarettesflavours.com/wp-content/uploads/2010/12/tobacco-usage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836712"/>
            <a:ext cx="576064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0-tub-ru.yandex.net/i?id=b569c128e36411c57d6da24852c8fbd5&amp;n=33&amp;h=215&amp;w=32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692696"/>
            <a:ext cx="6552728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Домашнее задание: нарисовать картинку «Мы живем без табачного дыма»</a:t>
            </a:r>
          </a:p>
          <a:p>
            <a:r>
              <a:rPr lang="ru-RU" dirty="0" smtClean="0"/>
              <a:t>Параграф 8.1.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</TotalTime>
  <Words>66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Тема:  «Вредные привычки и их влияние на здоровье человека»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Домашнее задание</vt:lpstr>
      <vt:lpstr>Благодарю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«Вредные привычки и их влияние на здоровье человека» </dc:title>
  <dc:creator>пк</dc:creator>
  <cp:lastModifiedBy>User</cp:lastModifiedBy>
  <cp:revision>4</cp:revision>
  <dcterms:created xsi:type="dcterms:W3CDTF">2016-03-05T15:08:31Z</dcterms:created>
  <dcterms:modified xsi:type="dcterms:W3CDTF">2017-10-30T07:23:14Z</dcterms:modified>
</cp:coreProperties>
</file>